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7D7"/>
    <a:srgbClr val="EEEEEE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9B988-E469-4419-AA3B-AB8319D4C6DA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E1941-110B-4ACE-A191-87998F0382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4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E1941-110B-4ACE-A191-87998F03826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7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69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48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6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58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4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80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52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67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3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99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0056-6679-4F72-A61D-0075CED834AE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6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8514" y="2090057"/>
            <a:ext cx="9144000" cy="2336800"/>
          </a:xfrm>
        </p:spPr>
        <p:txBody>
          <a:bodyPr>
            <a:normAutofit fontScale="90000"/>
          </a:bodyPr>
          <a:lstStyle/>
          <a:p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Уловки мошенников, 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которые попадаются умные люди»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38163"/>
            <a:ext cx="7228114" cy="81166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Иркутской области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953" y="360858"/>
            <a:ext cx="834333" cy="7996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45657" y="6037943"/>
            <a:ext cx="782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Иркутск, 2022</a:t>
            </a:r>
          </a:p>
        </p:txBody>
      </p:sp>
    </p:spTree>
    <p:extLst>
      <p:ext uri="{BB962C8B-B14F-4D97-AF65-F5344CB8AC3E}">
        <p14:creationId xmlns:p14="http://schemas.microsoft.com/office/powerpoint/2010/main" val="322406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«Старый приятель»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порой мошенникам удается выстроить телефонный разговор таким образом, что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собеседник сам делает предположение кто ему звонит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(старый приятель, родственник, с которым давно не общались), убедившись, что разговор ведется в доверительном русле злоумышленники могут попросить небольшую сумму в долг.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поступлении подобного звонка всегда давайте возможность собеседнику представиться самому.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стесняйтесь задать уточняющий или ложный  вопрос.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переводите деньги малознакомым людям!</a:t>
            </a:r>
          </a:p>
        </p:txBody>
      </p:sp>
    </p:spTree>
    <p:extLst>
      <p:ext uri="{BB962C8B-B14F-4D97-AF65-F5344CB8AC3E}">
        <p14:creationId xmlns:p14="http://schemas.microsoft.com/office/powerpoint/2010/main" val="2884513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«Вам звонят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из библиотека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мошенники  в ходе телефонного звонка представляются пожилым людям работниками библиотек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и, ссылаясь на то, что когда-то читателем не были возвращены книги, требуют оплатить компенсацию, предлагают направить своего представителя для получения денег непосредственно по месту жительства. В противном случае, грозят обратиться в суд или высказывают иные угрозы.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Скажите, что уточните информацию непосредственно в библиотеке и кладите трубку!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поддавайтесь на угрозы и требования мошенников!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в коем случае не сообщайте свой домашний адрес!</a:t>
            </a:r>
          </a:p>
        </p:txBody>
      </p:sp>
    </p:spTree>
    <p:extLst>
      <p:ext uri="{BB962C8B-B14F-4D97-AF65-F5344CB8AC3E}">
        <p14:creationId xmlns:p14="http://schemas.microsoft.com/office/powerpoint/2010/main" val="387384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«Успеть сохранить свой абонентский номер»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поступают звонки якобы от сотовых операторов, ссылающихся на истечение срока пользования сим-картой, для сохранения своего   абонентского номера просят назвать код из СМС или данные документов.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Сказать собеседнику, что Вам неудобно сейчас говорить и Вы сами перезвоните службу поддержки мобильного оператора!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сообщайте никакие данные и коды!</a:t>
            </a:r>
          </a:p>
        </p:txBody>
      </p:sp>
    </p:spTree>
    <p:extLst>
      <p:ext uri="{BB962C8B-B14F-4D97-AF65-F5344CB8AC3E}">
        <p14:creationId xmlns:p14="http://schemas.microsoft.com/office/powerpoint/2010/main" val="1046860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686" y="0"/>
            <a:ext cx="11455400" cy="641531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бдительны, не попадайтесь на уловки мошенников!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Информируйте, пожалуйста, об этом своих родственников, друзей и близких, даже если уже неоднократно им об этом говорили! Напишите им соответствующие краткие напоминания, например, «Осторожно, мошенники!» «Остерегайся мошенников!» и т.д.  (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разместите на холодильнике, в кошельке, в паспорте или напишите несмываемым маркером прямо на банковской карте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Разговаривайте с детьми и внуками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финансовой грамотности и «компьютерной гигиене».</a:t>
            </a:r>
            <a:b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>
                <a:effectLst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17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«Звонок из банка»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457200" algn="just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поступает</a:t>
            </a:r>
            <a:r>
              <a:rPr lang="ru-RU" sz="3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телефонный звонок от имени сотрудника банка, который сообщает сведения об оформлении кредитной заявки на имя собеседника, настаивает на получении данного кредита в целях закрытия заявки и невозможности дальнейшего получения мошенниками второго кредита в рамках отведенного для клиента кредитного лимита, полученные денежные средства собеседник просит оперативно перевести на «безопасный, резервный, специальный» для обеспечения их сохранности.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Запомните!!! Банки, ЦБ РФ, правоохранители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такими предложениями не звонят!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спешите отвечать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звонки с незнакомых номеров, перезванивать по пропущенным вызовам с незнакомых номеров.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поняли, что разговариваете с мошенником –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немедленно прекратите разговор,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повторные звонки не отвечайте! Не продолжайте разговор  в целях развлечения!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Никогда, никому и ни при каких обстоятельствах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сообщайте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телефону: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-код карты, срок действия карты, код безопасности, СМС-код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98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«Родственник в беде»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5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поступает телефонный звонок, собеседник представляется сотрудником правоохранительных органов, сообщает о дорожно-транспортных происшествиях, произошедших по вине их близких родственников и о возможности избежать уголовной ответственности за определенное вознаграждение. Деньги просят передать сотрудникам, которые прибудут к Вам. О разговоре просят никому не сообщать, чтобы еще больше не навредить родственнику или ссылаясь на тайну следствия.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«Золотое правило»: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сохранять спокойствие и рассудительность!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Постарайтесь, чтобы разговор слышал кто-то из рядом присутствующих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Уточните, когда и где произошло ДТП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Скажите, что уточните информацию и положите  трубку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Перезвоните родственнику</a:t>
            </a:r>
            <a:r>
              <a:rPr lang="en-US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Позвоните на «горячую линию» или «телефоны доверия» органов полиции, подробно опишите сложившуюся ситуацию, уточните алгоритм своих действий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переводите деньги мошенникам!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89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«Сказочные инвестиции»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вдохновившись уровнем дохода людей, получающих прибыль от инвестиционной деятельности, на просторах Интернета находите фирму, которой распространяется информация об осуществлении легальной деятельности финансового посредника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форекс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-дилера). Лицо, выступая от имени такой компании, злоупотребляя доверием граждан к легальным финансовым институтам, обещая им получение высоких доходов путем торговли на международном финансовом рынке, предлагает перечислить денежные средства на счета определенных организаций, после чего денежные средства похищаются, общение с гражданами-инвесторами прекращается.</a:t>
            </a:r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ЦБ РФ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является ли компания, которую Вы планируете выбрать в качестве финансового посредника, профессиональным участником рынка ценных бумаг, имеет ли лицензии на осуществление брокерской, дилерской, депозитарной деятельности, управление ценными бумагами!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заинтересовались инвестиционной деятельностью внимательно и всесторонне изучите данный вопрос, обратитесь к проверенным финансовым консультантам.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все существующие риски данного вида деятельности!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Объективно оцените реальность обещанного дохода!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45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«Сайты-двойники»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входа в онлайн-банкинг Вы вводите его название в поисковике и переходите по ссылке, внешний интерфейс страницы очень схож с тем, который Вы привыкли видеть, далее вводите свои данные для входа в онлайн-банкинг или данные банковской карты. После ввода всех данных появляется сообщение об «ошибке оплаты».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Аналогичная ситуация может возникнуть с сайтами-«двойниками» известных онлайн-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ритейлеров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маркетплейсов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переходите по подозрительным ссылкам!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Официальные сайты банков в популярных поисковиках отмечены специальным значком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(синий кружочек с галочкой).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соединения гарантируют: зашифрованный протокол связи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://..»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замочек в 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адресной строке.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Зарплатная карта ≠ расчетная!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возникновения подозрительных ситуаций («ошибка системы», «прервана связь с банком», «переход на резервную страницу» и т.д.) прекратите платежную операцию, позвоните на горячую линию банковской организации.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34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«Онлайн-курсы»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заинтересовавшись тренингом личностного роста, онлайн-курсом по психологии (кулинарии похудению), марафоном стройности (правильного питания, полезных привычек), вводите контактные данные. После чего с Вами связывается продавец услуг и предлагает осуществить перевод через мобильный банк, после чего на звонки не отвечает.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Найдите отзывы о предлагаемой Вам услуге.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 расспросите оферента о форме, сроках проведения мероприятия, способах получения доступа к учебным материалам. </a:t>
            </a:r>
          </a:p>
          <a:p>
            <a:pPr marL="0" indent="0">
              <a:buNone/>
            </a:pP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00442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Фейковые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объявления»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известных сайтах: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Авито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«Юла» и др. размещаются объявления о продаже техники, автозапчастей, сдаче загородного дома в аренду на выходные/праздники. При выходе на продавца им предлагается перейти для обсуждения деталей сделки и цены в другой мессенджер, перевести оплату за товар/аренду в полном объеме (или частично) через мобильный банк. После чего Ваш номер заносится в «чёрный список», технику/запчасти Вы не получаете, объекта недвижимости, запланированного Вами к аренде, не существует.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 marL="0" indent="0" algn="just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отзывы о продавце!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прислать дополнительные фото/видео товара, объекта недвижимости.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Проверьте существуют ли реально такой адрес/объект недвижимости!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переходите для общения в другие мессенджеры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Воспользуйтесь доставкой, предлагаемой непосредственно сайтом объявлений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настороженностью отнеситесь к объявлениям, в которых цена существенно отличается от среднерыночной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6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«Предоплата»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увидев в Интернете рекламу нового салоны красоты (оздоровительного центра), Вы связываетесь через мессенджер с администратором по указанному номеру для записи на процедуру. В целях подтверждения записи, ссылаясь на большую очередь желающих попасть на данную процедуру, Вас просят перевести предоплату. После перевода денег-Вас блокируют в мессенджере. Вы в назначенное время приезжаете по указанному адресу, однако, такого салона красоты не существует.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действительно в Вашем городе открылось указанное заведение (загляните в справочные системы, сравните приведённые номера телефонов).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Предложите, нарочно отдать предоплату.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87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«Пенсионные юристы»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«Вам положена пенсия больше, чем получаете сейчас. Поможем в перерасчете» сообщают мошенники пожилым людям недобросовестные юристы. Представляются юридическими фирмами, помогают людям составить обращения в Пенсионный фонд за вознаграждение от 20 до 250 тысяч рублей. В результате  оказывается, что перерасчет по закону не положен, а сами обращения составлены некорректно.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позвонили «пенсионные юристы», отвечайте, что уточните информацию в ПФР, и сразу кладите трубку.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поддавайтесь на уговоры, которые могут быть убедительными и многообещающими.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переходите по рекламным ссылкам на сайты, предлагающие услуги несуществующих юридических центров, не начинайте общение во всплывающих чатах-помощниках, чтобы получить якобы бесплатную консультацию.</a:t>
            </a:r>
          </a:p>
        </p:txBody>
      </p:sp>
    </p:spTree>
    <p:extLst>
      <p:ext uri="{BB962C8B-B14F-4D97-AF65-F5344CB8AC3E}">
        <p14:creationId xmlns:p14="http://schemas.microsoft.com/office/powerpoint/2010/main" val="17313451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1329</Words>
  <Application>Microsoft Office PowerPoint</Application>
  <PresentationFormat>Широкоэкранный</PresentationFormat>
  <Paragraphs>92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  «Уловки мошенников,  на которые попадаются умные люди»</vt:lpstr>
      <vt:lpstr>«Звонок из банка»</vt:lpstr>
      <vt:lpstr>«Родственник в беде»</vt:lpstr>
      <vt:lpstr>«Сказочные инвестиции»</vt:lpstr>
      <vt:lpstr>«Сайты-двойники»</vt:lpstr>
      <vt:lpstr>«Онлайн-курсы»</vt:lpstr>
      <vt:lpstr>«Фейковые объявления»</vt:lpstr>
      <vt:lpstr>«Предоплата»</vt:lpstr>
      <vt:lpstr>«Пенсионные юристы»</vt:lpstr>
      <vt:lpstr>«Старый приятель»</vt:lpstr>
      <vt:lpstr>«Вам звонят из библиотека»</vt:lpstr>
      <vt:lpstr>«Успеть сохранить свой абонентский номер»</vt:lpstr>
      <vt:lpstr>   СПАСИБО за внимание! Будьте бдительны, не попадайтесь на уловки мошенников! Информируйте, пожалуйста, об этом своих родственников, друзей и близких, даже если уже неоднократно им об этом говорили! Напишите им соответствующие краткие напоминания, например, «Осторожно, мошенники!» «Остерегайся мошенников!» и т.д.  (разместите на холодильнике, в кошельке, в паспорте или напишите несмываемым маркером прямо на банковской карте). Разговаривайте с детьми и внуками о финансовой грамотности и «компьютерной гигиене».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Уловки мошенников,  на которые попадаются умные люди</dc:title>
  <dc:creator>Дмитрий Ястребов</dc:creator>
  <cp:lastModifiedBy>Пилипей Алексей</cp:lastModifiedBy>
  <cp:revision>17</cp:revision>
  <dcterms:created xsi:type="dcterms:W3CDTF">2022-08-17T17:35:23Z</dcterms:created>
  <dcterms:modified xsi:type="dcterms:W3CDTF">2022-08-18T08:11:20Z</dcterms:modified>
</cp:coreProperties>
</file>